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f45731a6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f45731a6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f45731a6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f45731a6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f45731a6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f45731a6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f45731a6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f45731a6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f45731a6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f45731a6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f45731a6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f45731a6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f45731a6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f45731a6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f45731a6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f45731a6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f45731a63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f45731a63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f45731a6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f45731a6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f45731a6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f45731a6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f45731a63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f45731a63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f45731a63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f45731a63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45731a6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f45731a6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f45731a6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f45731a6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f45731a6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f45731a6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f45731a6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f45731a6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f45731a6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f45731a6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f45731a6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f45731a6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f45731a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f45731a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f45731a6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f45731a6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f45731a6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f45731a6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f45731a6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f45731a6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f45731a6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f45731a6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f45731a6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f45731a6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f45731a6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f45731a6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gt.ifsp.edu.br/portal/cp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rlandoferri@ifsp.edu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430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Gerais da Autoavaliação de Curso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82975"/>
            <a:ext cx="8520600" cy="10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Licenciatura em Física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Ano-semestre: 2019-1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2425"/>
            <a:ext cx="3559102" cy="12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043575" y="465175"/>
            <a:ext cx="58611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0000FF"/>
                </a:solidFill>
              </a:rPr>
              <a:t>COMISSÃO PRÓPRIA DE AVALIAÇÃO</a:t>
            </a:r>
            <a:endParaRPr sz="22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0000FF"/>
                </a:solidFill>
              </a:rPr>
              <a:t>CÂMPUS REGISTRO</a:t>
            </a:r>
            <a:endParaRPr sz="22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u="sng">
                <a:solidFill>
                  <a:schemeClr val="hlink"/>
                </a:solidFill>
                <a:hlinkClick r:id="rId4"/>
              </a:rPr>
              <a:t>https://rgt.ifsp.edu.br/portal/cpa</a:t>
            </a:r>
            <a:r>
              <a:rPr lang="pt-BR" b="1"/>
              <a:t> 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 descr="Gráfico de respostas do Formulários Google. Título da pergunta: 22) Assinale o(s) aspectos(s) que demonstra(m) a sua SATISFAÇÃO: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 descr="Gráfico de respostas do Formulários Google. Título da pergunta: 23) A atuação do Coordenador do Curso é: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 descr="Gráfico de respostas do Formulários Google. Título da pergunta: 24) Assinale o(s) aspectos(s) que demonstra(m) a sua SATISFAÇÃO: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 descr="Gráfico de respostas do Formulários Google. Título da pergunta: 25) A atuação do Sociopedagógico é: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 descr="Gráfico de respostas do Formulários Google. Título da pergunta: 26) Assinale o(s) aspectos(s) que demonstra(m) a sua SATISFAÇÃO: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 descr="Gráfico de respostas do Formulários Google. Título da pergunta: 27) A qualidade do curso até o momento é: 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 descr="Gráfico de respostas do Formulários Google. Título da pergunta: 28) Assinale o(s) aspectos(s) que demonstra(m) a sua SATISFAÇÃO: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highlight>
                  <a:srgbClr val="235E2B"/>
                </a:highlight>
                <a:latin typeface="Roboto"/>
                <a:ea typeface="Roboto"/>
                <a:cs typeface="Roboto"/>
                <a:sym typeface="Roboto"/>
              </a:rPr>
              <a:t>Aluno se avalia nos itens</a:t>
            </a:r>
            <a:endParaRPr sz="4800"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 descr="Gráfico de respostas do Formulários Google. Título da pergunta: 29) Como você SE avalia em relação a pontualidade e assiduidade? 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1" descr="Gráfico de respostas do Formulários Google. Título da pergunta: 30) Como você avalia o SEU COMPROMETIMENTO e a SUA DEDICAÇÃO ao CURSO?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353294" y="444500"/>
            <a:ext cx="669174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dirty="0"/>
              <a:t>Membros da CPA (biênio 2018/2019)</a:t>
            </a:r>
            <a:endParaRPr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54768"/>
              </p:ext>
            </p:extLst>
          </p:nvPr>
        </p:nvGraphicFramePr>
        <p:xfrm>
          <a:off x="311150" y="1867303"/>
          <a:ext cx="8832849" cy="2651760"/>
        </p:xfrm>
        <a:graphic>
          <a:graphicData uri="http://schemas.openxmlformats.org/drawingml/2006/table">
            <a:tbl>
              <a:tblPr/>
              <a:tblGrid>
                <a:gridCol w="2944283">
                  <a:extLst>
                    <a:ext uri="{9D8B030D-6E8A-4147-A177-3AD203B41FA5}">
                      <a16:colId xmlns:a16="http://schemas.microsoft.com/office/drawing/2014/main" val="1805541357"/>
                    </a:ext>
                  </a:extLst>
                </a:gridCol>
                <a:gridCol w="2944283">
                  <a:extLst>
                    <a:ext uri="{9D8B030D-6E8A-4147-A177-3AD203B41FA5}">
                      <a16:colId xmlns:a16="http://schemas.microsoft.com/office/drawing/2014/main" val="584313334"/>
                    </a:ext>
                  </a:extLst>
                </a:gridCol>
                <a:gridCol w="2944283">
                  <a:extLst>
                    <a:ext uri="{9D8B030D-6E8A-4147-A177-3AD203B41FA5}">
                      <a16:colId xmlns:a16="http://schemas.microsoft.com/office/drawing/2014/main" val="649660464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effectLst/>
                        </a:rPr>
                        <a:t>Membros da Comissão Local para o biênio 2018/2019 – IFSP </a:t>
                      </a:r>
                      <a:r>
                        <a:rPr lang="pt-BR" sz="1200" b="1" dirty="0" smtClean="0">
                          <a:effectLst/>
                        </a:rPr>
                        <a:t>Campus</a:t>
                      </a:r>
                      <a:r>
                        <a:rPr lang="pt-BR" sz="1200" b="1" baseline="0" dirty="0" smtClean="0">
                          <a:effectLst/>
                        </a:rPr>
                        <a:t> R</a:t>
                      </a:r>
                      <a:r>
                        <a:rPr lang="pt-BR" sz="1200" b="1" dirty="0" smtClean="0">
                          <a:effectLst/>
                        </a:rPr>
                        <a:t>egistro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467167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r>
                        <a:rPr lang="pt-BR" sz="1200" dirty="0" smtClean="0">
                          <a:effectLst/>
                        </a:rPr>
                        <a:t>Representantes Discentes: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Thamires Rayane Marques Pereira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29537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Maria Cláudia Silva Batista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528967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Representantes Docentes: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Orlando Eduardo da </a:t>
                      </a:r>
                      <a:r>
                        <a:rPr lang="pt-BR" sz="1200" dirty="0" smtClean="0">
                          <a:effectLst/>
                        </a:rPr>
                        <a:t>Silva </a:t>
                      </a:r>
                      <a:r>
                        <a:rPr lang="pt-BR" sz="1200" dirty="0">
                          <a:effectLst/>
                        </a:rPr>
                        <a:t>Ferri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76725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Francisco Sérgio Cunha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632259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Representantes Técnico-administrativos: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Juliano Wagner Custódio Rodrigues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14665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>
                          <a:effectLst/>
                        </a:rPr>
                        <a:t>Heleni</a:t>
                      </a:r>
                      <a:r>
                        <a:rPr lang="pt-BR" sz="1200" dirty="0">
                          <a:effectLst/>
                        </a:rPr>
                        <a:t> Sousa dos Santos Ferreira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15661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Representantes da Sociedade Civil: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Ticiana Marques Schermack de Lima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07491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47275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1150" y="1076670"/>
            <a:ext cx="77937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BR" sz="12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sz="1200" b="1" dirty="0" smtClean="0"/>
              <a:t>Presidente </a:t>
            </a:r>
            <a:r>
              <a:rPr lang="pt-BR" sz="1200" b="1" dirty="0"/>
              <a:t>da CPA Central:  </a:t>
            </a:r>
            <a:r>
              <a:rPr lang="pt-BR" sz="1200" dirty="0"/>
              <a:t>Carmen Monteiro Fernandes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Presidente da CPA do </a:t>
            </a:r>
            <a:r>
              <a:rPr kumimoji="0" lang="pt-BR" alt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Câmpus</a:t>
            </a: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Registro: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 Orlando Eduardo da Silva Ferri  - e-mail: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orlandoferri@ifsp.edu.br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highlight>
                  <a:srgbClr val="235E2B"/>
                </a:highlight>
                <a:latin typeface="Roboto"/>
                <a:ea typeface="Roboto"/>
                <a:cs typeface="Roboto"/>
                <a:sym typeface="Roboto"/>
              </a:rPr>
              <a:t>Condições de estudo</a:t>
            </a:r>
            <a:endParaRPr sz="4800"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 descr="Gráfico de respostas do Formulários Google. Título da pergunta: 31) Você trabalha?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4" descr="Gráfico de respostas do Formulários Google. Título da pergunta: 32) Na semana (de domingo a sábado), quanto tempo você pode disponibilizar para estudar, além do horário de aula?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5" descr="Gráfico de respostas do Formulários Google. Título da pergunta: 33) Você costuma acessar a Internet?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6" descr="Gráfico de respostas do Formulários Google. Título da pergunta: 34) Em qual(is) local(is) você costuma acessar a Internet? (pode escolher mais de uma opção)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8252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7" descr="Gráfico de respostas do Formulários Google. Título da pergunta: 35) Você acessa a Internet em dispositivos móveis? (pode escolher mais de uma opção)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8252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8" descr="Gráfico de respostas do Formulários Google. Título da pergunta: 36) Qual é a frequência com que você utiliza a Internet?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descr="Gráfico de respostas do Formulários Google. Título da pergunta: Qual o seu período no curso? (Caso esteja cursando disciplinas em vários períodos, assinale aquele período que você mais está cursando disciplinas nesse semestre.)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261725"/>
            <a:ext cx="8520600" cy="24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highlight>
                  <a:srgbClr val="235E2B"/>
                </a:highlight>
                <a:latin typeface="Roboto"/>
                <a:ea typeface="Roboto"/>
                <a:cs typeface="Roboto"/>
                <a:sym typeface="Roboto"/>
              </a:rPr>
              <a:t>O aluno avalia o Curso </a:t>
            </a:r>
            <a:endParaRPr sz="4800">
              <a:solidFill>
                <a:srgbClr val="FFFFFF"/>
              </a:solidFill>
              <a:highlight>
                <a:srgbClr val="235E2B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highlight>
                  <a:srgbClr val="235E2B"/>
                </a:highlight>
                <a:latin typeface="Roboto"/>
                <a:ea typeface="Roboto"/>
                <a:cs typeface="Roboto"/>
                <a:sym typeface="Roboto"/>
              </a:rPr>
              <a:t>e o Câmpus</a:t>
            </a:r>
            <a:endParaRPr sz="48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 descr="Gráfico de respostas do Formulários Google. Título da pergunta: 17) As instalações disponibilizadas para o curso são: 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Gráfico de respostas do Formulários Google. Título da pergunta: 18) Assinale o(s) aspectos(s) que demonstra(m) a sua SATISFAÇÃO: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 descr="Gráfico de respostas do Formulários Google. Título da pergunta: 19) Os recursos da biblioteca para o curso são: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 descr="Gráfico de respostas do Formulários Google. Título da pergunta: 20) Assinale o(s) aspectos(s) que demonstra(m) a sua SATISFAÇÃO: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 descr="Gráfico de respostas do Formulários Google. Título da pergunta: 21) Os serviços administrativos oferecidos pela Secretaria Acadêmica do Câmpus são:. Número de respostas: 26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Apresentação na tela (16:9)</PresentationFormat>
  <Paragraphs>59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Roboto</vt:lpstr>
      <vt:lpstr>Simple Light</vt:lpstr>
      <vt:lpstr>Resultados Gerais da Autoavaliação de Curso</vt:lpstr>
      <vt:lpstr>Membros da CPA (biênio 2018/2019)</vt:lpstr>
      <vt:lpstr>Apresentação do PowerPoint</vt:lpstr>
      <vt:lpstr>O aluno avalia o Curso  e o Câmpus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Aluno se avalia nos itens</vt:lpstr>
      <vt:lpstr>Apresentação do PowerPoint</vt:lpstr>
      <vt:lpstr>Apresentação do PowerPoint</vt:lpstr>
      <vt:lpstr>Condições de estudo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Gerais da Autoavaliação de Curso</dc:title>
  <cp:lastModifiedBy>ORlaNdO EDuaRDo FeRri</cp:lastModifiedBy>
  <cp:revision>1</cp:revision>
  <dcterms:modified xsi:type="dcterms:W3CDTF">2019-08-23T03:44:00Z</dcterms:modified>
</cp:coreProperties>
</file>